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5" d="100"/>
          <a:sy n="95" d="100"/>
        </p:scale>
        <p:origin x="113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17D2-0845-408D-AA8E-ADB3C8290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18184-DBB7-1D02-C418-405C0415A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F63EF-CB40-E8FA-6492-E38BDDBE3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95D51-D57E-173E-DAE4-6B7EA1C2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11118-8E97-74D7-63E7-D9F7249E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0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B0B2-AD16-143D-6423-AC267BE1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D765D-5A72-E001-64AF-4FF2E4D07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1EF47-57F0-9223-B18D-CAAE874E2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090E3-9D75-CE16-BA91-443DCA50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5D8A5-1651-4802-F41B-2E2A15CF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5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E916AF-B28D-D7F1-197A-50F1316D1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52BC1-A027-CB4E-DD2A-B43673C16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55101-26D9-DABB-0876-68B1A59C1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FE144-F8A2-5822-5267-81180252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F1E92-A3E3-5818-706C-B280A34B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CF50-C95E-601B-73D3-73949D14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DFD6-85EA-6621-B2AF-F72075F7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7A98-F2BE-FE34-5C1E-8B1F81D2D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3359E-9081-27D1-3B1E-C65A8609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36A64-D225-4ECA-2D00-A79658A0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59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C51B-ABBD-A75C-12AA-88D161EF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0353C-9053-7BEA-5CD7-777B53167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C7B29-F10D-A0AD-125F-FE564E68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BBC15-E690-8730-1370-E8E855703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DD80A-48C9-38C4-CD1E-74828AE7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8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8A36-84DF-9D27-CD05-85E81D51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CC9A9-9545-41FB-99E9-55A6A8BFE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905FD-9ED6-8437-B311-CFAE76486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D2026-C034-A94A-0911-79478AA2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9E896-8A42-2207-74BE-DA7A2463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05278-BF0F-369A-A634-1905DBEE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7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74A2-2C5A-5B0C-E750-69030ACA7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105B3-EC50-ACD5-D84C-85A36B2DD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99ECB-B122-36EA-7813-B411C0D5A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46743-1C5E-947B-B7EF-F9C29195A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70FCD-2A7E-CAD3-5523-5CF35B4DA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1AE96-8FBF-0249-4259-F3039BF2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F9EDD-6E3A-E577-C402-A7BD69B0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AFA30-05E6-C834-AED8-630729C7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3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A187-410C-3699-C078-127252D2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5BF160-8976-CCDB-7EC4-B3953D06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03512-370D-89CA-CEDF-F35D7A38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E27A4-995F-000E-6E63-070C7D35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2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3C80D0-EE61-8E4B-2C4E-0ED38BFBB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1B250-72DF-6665-C7D1-2122F6F3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8F970-A6DD-F09E-EF7F-305E30B9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4845-527E-BBB3-4C45-663FB02E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5F42-08C8-4C4F-7621-22D708B5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D7F1C-997F-A413-4A3E-FA5385637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B9C8-5A9A-C413-DC42-AF96C45B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FBB30-9B79-1E5E-A0CB-01EE25F6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6855B-4CDD-CD72-0BEA-4B7904D6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2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3907-A167-445D-A386-505617D9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FA3A1-7E46-6845-A7B7-6AF3E654A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091DF-B482-4990-EA52-37FBB7741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EA624-7296-7ACE-1E39-4B2EDCAB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6C8B1-590A-5265-4D35-FA164859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10B45-8B0D-8B79-0E88-D4F6869D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4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D0928-C2DF-21D9-1BD7-EF7D3594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81D0E-6039-70B4-A986-B84D3326D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12AB5-80E1-9468-6E3C-BC2D1F57C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5C84B-0F5B-437A-8937-3AF7808C102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B105F-338E-E839-F4C7-A2BE8EDC7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6DC4A-42C3-D940-8B1A-DEE9A82A6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F2B14-AFC0-48EB-B4BF-62EDD1A92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7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Vector Art, Icons, and Graphics for Free Download">
            <a:extLst>
              <a:ext uri="{FF2B5EF4-FFF2-40B4-BE49-F238E27FC236}">
                <a16:creationId xmlns:a16="http://schemas.microsoft.com/office/drawing/2014/main" id="{EAC4CF68-BF89-F5FE-9F62-F18C05582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"/>
            <a:ext cx="12192000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FC8B02-84B8-0B90-A3FF-83FF7CEC7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37" y="3429000"/>
            <a:ext cx="1877175" cy="19535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84479-7048-DE70-8BE1-558E6A409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31" y="3429002"/>
            <a:ext cx="1877175" cy="19535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55E917-6D0E-2AB1-F741-ADC077AB8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25" y="3429002"/>
            <a:ext cx="1877176" cy="19535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42B70-70A1-0F19-449C-20C51E9D4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37" y="3417276"/>
            <a:ext cx="1877175" cy="19535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CF3A2B-3F78-4BFA-514E-4CA49E570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20" y="3417275"/>
            <a:ext cx="1877175" cy="19535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3DAC8D-1224-561F-FA9D-337CE290F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25" y="3429001"/>
            <a:ext cx="1877176" cy="19535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1AC9658-9A28-67E1-3622-1784FE6D160A}"/>
              </a:ext>
            </a:extLst>
          </p:cNvPr>
          <p:cNvGrpSpPr/>
          <p:nvPr/>
        </p:nvGrpSpPr>
        <p:grpSpPr>
          <a:xfrm>
            <a:off x="1783979" y="5686915"/>
            <a:ext cx="1476824" cy="362001"/>
            <a:chOff x="5452387" y="483545"/>
            <a:chExt cx="1476824" cy="36200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2AD2E3-A973-953A-5E9A-B90ABB502C2D}"/>
                </a:ext>
              </a:extLst>
            </p:cNvPr>
            <p:cNvSpPr/>
            <p:nvPr/>
          </p:nvSpPr>
          <p:spPr>
            <a:xfrm>
              <a:off x="5466303" y="483545"/>
              <a:ext cx="1367232" cy="36200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u="sng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2D820B-C79E-05C2-5967-F97408497021}"/>
                </a:ext>
              </a:extLst>
            </p:cNvPr>
            <p:cNvSpPr txBox="1"/>
            <p:nvPr/>
          </p:nvSpPr>
          <p:spPr>
            <a:xfrm>
              <a:off x="5452387" y="495268"/>
              <a:ext cx="1476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ORDERONLINE</a:t>
              </a:r>
              <a:endParaRPr lang="en-US" b="1" u="sng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22F832-0FA9-9D3B-AA2E-5F0E9E47E9FC}"/>
              </a:ext>
            </a:extLst>
          </p:cNvPr>
          <p:cNvGrpSpPr/>
          <p:nvPr/>
        </p:nvGrpSpPr>
        <p:grpSpPr>
          <a:xfrm>
            <a:off x="5357588" y="5710362"/>
            <a:ext cx="1476824" cy="363224"/>
            <a:chOff x="5466303" y="536681"/>
            <a:chExt cx="1476824" cy="36322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F1F42F3-7C33-0D57-4307-B17DDC53D698}"/>
                </a:ext>
              </a:extLst>
            </p:cNvPr>
            <p:cNvSpPr/>
            <p:nvPr/>
          </p:nvSpPr>
          <p:spPr>
            <a:xfrm>
              <a:off x="5466303" y="537904"/>
              <a:ext cx="1367232" cy="36200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u="sng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89578B-1DAB-5F66-F10C-18D56849E598}"/>
                </a:ext>
              </a:extLst>
            </p:cNvPr>
            <p:cNvSpPr txBox="1"/>
            <p:nvPr/>
          </p:nvSpPr>
          <p:spPr>
            <a:xfrm>
              <a:off x="5466303" y="536681"/>
              <a:ext cx="1476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ORDERONLINE</a:t>
              </a:r>
              <a:endParaRPr lang="en-US" b="1" u="sng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97DE9C-8196-3E74-B8B2-D5AF523A4F5A}"/>
              </a:ext>
            </a:extLst>
          </p:cNvPr>
          <p:cNvGrpSpPr/>
          <p:nvPr/>
        </p:nvGrpSpPr>
        <p:grpSpPr>
          <a:xfrm>
            <a:off x="8984477" y="5711584"/>
            <a:ext cx="1476824" cy="362001"/>
            <a:chOff x="5466303" y="483545"/>
            <a:chExt cx="1476824" cy="3620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80E84BF-8B79-2199-E717-E869C73B0AFB}"/>
                </a:ext>
              </a:extLst>
            </p:cNvPr>
            <p:cNvSpPr/>
            <p:nvPr/>
          </p:nvSpPr>
          <p:spPr>
            <a:xfrm>
              <a:off x="5466303" y="483545"/>
              <a:ext cx="1367232" cy="36200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u="sng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0A9360F-D2F7-D122-C383-FB85853D7714}"/>
                </a:ext>
              </a:extLst>
            </p:cNvPr>
            <p:cNvSpPr txBox="1"/>
            <p:nvPr/>
          </p:nvSpPr>
          <p:spPr>
            <a:xfrm>
              <a:off x="5466303" y="505639"/>
              <a:ext cx="1476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/>
                <a:t>ORDERONLINE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21081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:split orient="vert"/>
      </p:transition>
    </mc:Choice>
    <mc:Fallback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49</TotalTime>
  <Words>3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Humna Ghouri</dc:creator>
  <cp:lastModifiedBy>Humna Ghouri</cp:lastModifiedBy>
  <cp:revision>2</cp:revision>
  <dcterms:created xsi:type="dcterms:W3CDTF">2024-03-22T06:47:20Z</dcterms:created>
  <dcterms:modified xsi:type="dcterms:W3CDTF">2024-03-22T07:36:31Z</dcterms:modified>
</cp:coreProperties>
</file>